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60" r:id="rId3"/>
    <p:sldId id="261" r:id="rId4"/>
    <p:sldId id="265" r:id="rId5"/>
    <p:sldId id="268" r:id="rId6"/>
    <p:sldId id="274" r:id="rId7"/>
    <p:sldId id="277" r:id="rId8"/>
    <p:sldId id="284" r:id="rId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1"/>
      <p:bold r:id="rId12"/>
    </p:embeddedFont>
    <p:embeddedFont>
      <p:font typeface="Krona One" panose="02010605030500060004" pitchFamily="2" charset="0"/>
      <p:regular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Light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93E233-B8BF-4332-B2CA-9E9796078D11}">
  <a:tblStyle styleId="{0293E233-B8BF-4332-B2CA-9E9796078D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9"/>
    <p:restoredTop sz="94679"/>
  </p:normalViewPr>
  <p:slideViewPr>
    <p:cSldViewPr snapToGrid="0">
      <p:cViewPr varScale="1">
        <p:scale>
          <a:sx n="117" d="100"/>
          <a:sy n="117" d="100"/>
        </p:scale>
        <p:origin x="2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f1bce38b0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f1bce38b0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f2a75a66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6f2a75a66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ed1d3ee59_0_10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ed1d3ee59_0_10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8732b5858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8732b5858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07800" y="1366863"/>
            <a:ext cx="4128300" cy="18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489300" y="3110330"/>
            <a:ext cx="2165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 flipH="1">
            <a:off x="8273618" y="344514"/>
            <a:ext cx="351173" cy="351750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115684" y="691895"/>
            <a:ext cx="3605211" cy="4226616"/>
            <a:chOff x="-1115684" y="691895"/>
            <a:chExt cx="3605211" cy="4226616"/>
          </a:xfrm>
        </p:grpSpPr>
        <p:sp>
          <p:nvSpPr>
            <p:cNvPr id="13" name="Google Shape;13;p2"/>
            <p:cNvSpPr/>
            <p:nvPr/>
          </p:nvSpPr>
          <p:spPr>
            <a:xfrm>
              <a:off x="-899915" y="1096911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11020" y="2105577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501945" y="2842785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42239" y="2003893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115684" y="1250254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791" y="1118048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92890" y="2498503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95265" y="691895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31113" y="1527771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92235" y="721769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34862" y="1736804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03628" y="1398581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 rot="10800000">
            <a:off x="7282491" y="1289856"/>
            <a:ext cx="2753543" cy="2753515"/>
          </a:xfrm>
          <a:custGeom>
            <a:avLst/>
            <a:gdLst/>
            <a:ahLst/>
            <a:cxnLst/>
            <a:rect l="l" t="t" r="r" b="b"/>
            <a:pathLst>
              <a:path w="97704" h="97703" extrusionOk="0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7633470" y="1021404"/>
            <a:ext cx="2013668" cy="2013301"/>
          </a:xfrm>
          <a:custGeom>
            <a:avLst/>
            <a:gdLst/>
            <a:ahLst/>
            <a:cxnLst/>
            <a:rect l="l" t="t" r="r" b="b"/>
            <a:pathLst>
              <a:path w="71451" h="71438" extrusionOk="0">
                <a:moveTo>
                  <a:pt x="63330" y="632"/>
                </a:moveTo>
                <a:lnTo>
                  <a:pt x="70819" y="8121"/>
                </a:lnTo>
                <a:lnTo>
                  <a:pt x="8133" y="70807"/>
                </a:lnTo>
                <a:lnTo>
                  <a:pt x="644" y="63318"/>
                </a:lnTo>
                <a:lnTo>
                  <a:pt x="63330" y="632"/>
                </a:lnTo>
                <a:close/>
                <a:moveTo>
                  <a:pt x="63330" y="1"/>
                </a:moveTo>
                <a:lnTo>
                  <a:pt x="1" y="63318"/>
                </a:lnTo>
                <a:lnTo>
                  <a:pt x="8133" y="71438"/>
                </a:lnTo>
                <a:lnTo>
                  <a:pt x="71450" y="8121"/>
                </a:lnTo>
                <a:lnTo>
                  <a:pt x="6333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7561999" y="221771"/>
            <a:ext cx="2076064" cy="2075726"/>
          </a:xfrm>
          <a:custGeom>
            <a:avLst/>
            <a:gdLst/>
            <a:ahLst/>
            <a:cxnLst/>
            <a:rect l="l" t="t" r="r" b="b"/>
            <a:pathLst>
              <a:path w="73665" h="73653" extrusionOk="0">
                <a:moveTo>
                  <a:pt x="67354" y="0"/>
                </a:moveTo>
                <a:lnTo>
                  <a:pt x="0" y="67354"/>
                </a:lnTo>
                <a:lnTo>
                  <a:pt x="6299" y="73652"/>
                </a:lnTo>
                <a:lnTo>
                  <a:pt x="73664" y="6299"/>
                </a:lnTo>
                <a:lnTo>
                  <a:pt x="67354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7122433" y="880803"/>
            <a:ext cx="2255925" cy="2255586"/>
          </a:xfrm>
          <a:custGeom>
            <a:avLst/>
            <a:gdLst/>
            <a:ahLst/>
            <a:cxnLst/>
            <a:rect l="l" t="t" r="r" b="b"/>
            <a:pathLst>
              <a:path w="80047" h="80035" extrusionOk="0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>
            <a:off x="8040857" y="1679083"/>
            <a:ext cx="2210945" cy="2210945"/>
          </a:xfrm>
          <a:custGeom>
            <a:avLst/>
            <a:gdLst/>
            <a:ahLst/>
            <a:cxnLst/>
            <a:rect l="l" t="t" r="r" b="b"/>
            <a:pathLst>
              <a:path w="78451" h="78451" extrusionOk="0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7908284" y="3814501"/>
            <a:ext cx="208043" cy="207733"/>
          </a:xfrm>
          <a:custGeom>
            <a:avLst/>
            <a:gdLst/>
            <a:ahLst/>
            <a:cxnLst/>
            <a:rect l="l" t="t" r="r" b="b"/>
            <a:pathLst>
              <a:path w="7382" h="7371" extrusionOk="0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7198584" y="2297136"/>
            <a:ext cx="344644" cy="344644"/>
          </a:xfrm>
          <a:custGeom>
            <a:avLst/>
            <a:gdLst/>
            <a:ahLst/>
            <a:cxnLst/>
            <a:rect l="l" t="t" r="r" b="b"/>
            <a:pathLst>
              <a:path w="12229" h="12229" extrusionOk="0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7482468" y="4289974"/>
            <a:ext cx="158386" cy="158414"/>
          </a:xfrm>
          <a:custGeom>
            <a:avLst/>
            <a:gdLst/>
            <a:ahLst/>
            <a:cxnLst/>
            <a:rect l="l" t="t" r="r" b="b"/>
            <a:pathLst>
              <a:path w="5620" h="5621" extrusionOk="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6646591" y="3454125"/>
            <a:ext cx="158414" cy="158386"/>
          </a:xfrm>
          <a:custGeom>
            <a:avLst/>
            <a:gdLst/>
            <a:ahLst/>
            <a:cxnLst/>
            <a:rect l="l" t="t" r="r" b="b"/>
            <a:pathLst>
              <a:path w="5621" h="5620" extrusionOk="0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6907317" y="3882285"/>
            <a:ext cx="536567" cy="536228"/>
          </a:xfrm>
          <a:custGeom>
            <a:avLst/>
            <a:gdLst/>
            <a:ahLst/>
            <a:cxnLst/>
            <a:rect l="l" t="t" r="r" b="b"/>
            <a:pathLst>
              <a:path w="19039" h="19027" extrusionOk="0">
                <a:moveTo>
                  <a:pt x="9525" y="0"/>
                </a:moveTo>
                <a:lnTo>
                  <a:pt x="0" y="9513"/>
                </a:lnTo>
                <a:lnTo>
                  <a:pt x="9525" y="19027"/>
                </a:lnTo>
                <a:lnTo>
                  <a:pt x="19038" y="9513"/>
                </a:lnTo>
                <a:lnTo>
                  <a:pt x="952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264673" y="3066895"/>
            <a:ext cx="336584" cy="336584"/>
          </a:xfrm>
          <a:custGeom>
            <a:avLst/>
            <a:gdLst/>
            <a:ahLst/>
            <a:cxnLst/>
            <a:rect l="l" t="t" r="r" b="b"/>
            <a:pathLst>
              <a:path w="11943" h="11943" extrusionOk="0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6926786" y="3535659"/>
            <a:ext cx="205704" cy="206042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522478" y="4453642"/>
            <a:ext cx="344659" cy="345244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TITLE_AND_DESCRIPTION_1">
    <p:bg>
      <p:bgPr>
        <a:solidFill>
          <a:schemeClr val="accent1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"/>
          <p:cNvSpPr txBox="1"/>
          <p:nvPr/>
        </p:nvSpPr>
        <p:spPr>
          <a:xfrm>
            <a:off x="4495800" y="3692150"/>
            <a:ext cx="40491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Slidesgo, including icons by Flaticon, and infographics &amp; images by Freepik and illustrations by Stories</a:t>
            </a:r>
            <a:endParaRPr sz="1000">
              <a:solidFill>
                <a:schemeClr val="accent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" name="Google Shape;493;p23"/>
          <p:cNvSpPr txBox="1">
            <a:spLocks noGrp="1"/>
          </p:cNvSpPr>
          <p:nvPr>
            <p:ph type="title"/>
          </p:nvPr>
        </p:nvSpPr>
        <p:spPr>
          <a:xfrm>
            <a:off x="4441625" y="672246"/>
            <a:ext cx="40992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1"/>
          </p:nvPr>
        </p:nvSpPr>
        <p:spPr>
          <a:xfrm>
            <a:off x="4475750" y="4173650"/>
            <a:ext cx="40692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 b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2"/>
          </p:nvPr>
        </p:nvSpPr>
        <p:spPr>
          <a:xfrm>
            <a:off x="4470875" y="1456150"/>
            <a:ext cx="4069200" cy="11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6" name="Google Shape;496;p23"/>
          <p:cNvGrpSpPr/>
          <p:nvPr/>
        </p:nvGrpSpPr>
        <p:grpSpPr>
          <a:xfrm>
            <a:off x="-1575469" y="-1479303"/>
            <a:ext cx="3981935" cy="2815716"/>
            <a:chOff x="-1627857" y="-1522928"/>
            <a:chExt cx="3981935" cy="2815716"/>
          </a:xfrm>
        </p:grpSpPr>
        <p:sp>
          <p:nvSpPr>
            <p:cNvPr id="497" name="Google Shape;497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23"/>
          <p:cNvGrpSpPr/>
          <p:nvPr/>
        </p:nvGrpSpPr>
        <p:grpSpPr>
          <a:xfrm rot="10800000" flipH="1">
            <a:off x="-1575469" y="3807072"/>
            <a:ext cx="3981935" cy="2815716"/>
            <a:chOff x="-1627857" y="-1522928"/>
            <a:chExt cx="3981935" cy="2815716"/>
          </a:xfrm>
        </p:grpSpPr>
        <p:sp>
          <p:nvSpPr>
            <p:cNvPr id="505" name="Google Shape;505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 txBox="1">
            <a:spLocks noGrp="1"/>
          </p:cNvSpPr>
          <p:nvPr>
            <p:ph type="subTitle" idx="1"/>
          </p:nvPr>
        </p:nvSpPr>
        <p:spPr>
          <a:xfrm>
            <a:off x="1113913" y="3553700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subTitle" idx="2"/>
          </p:nvPr>
        </p:nvSpPr>
        <p:spPr>
          <a:xfrm>
            <a:off x="3622325" y="3553700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4" name="Google Shape;584;p27"/>
          <p:cNvSpPr txBox="1">
            <a:spLocks noGrp="1"/>
          </p:cNvSpPr>
          <p:nvPr>
            <p:ph type="subTitle" idx="3"/>
          </p:nvPr>
        </p:nvSpPr>
        <p:spPr>
          <a:xfrm>
            <a:off x="6130713" y="3553700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5" name="Google Shape;585;p27"/>
          <p:cNvSpPr txBox="1">
            <a:spLocks noGrp="1"/>
          </p:cNvSpPr>
          <p:nvPr>
            <p:ph type="subTitle" idx="4"/>
          </p:nvPr>
        </p:nvSpPr>
        <p:spPr>
          <a:xfrm>
            <a:off x="1114000" y="21207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6" name="Google Shape;586;p27"/>
          <p:cNvSpPr txBox="1">
            <a:spLocks noGrp="1"/>
          </p:cNvSpPr>
          <p:nvPr>
            <p:ph type="subTitle" idx="5"/>
          </p:nvPr>
        </p:nvSpPr>
        <p:spPr>
          <a:xfrm>
            <a:off x="3621250" y="21207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7" name="Google Shape;587;p27"/>
          <p:cNvSpPr txBox="1">
            <a:spLocks noGrp="1"/>
          </p:cNvSpPr>
          <p:nvPr>
            <p:ph type="subTitle" idx="6"/>
          </p:nvPr>
        </p:nvSpPr>
        <p:spPr>
          <a:xfrm>
            <a:off x="6130713" y="21207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588" name="Google Shape;588;p27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27"/>
          <p:cNvSpPr txBox="1">
            <a:spLocks noGrp="1"/>
          </p:cNvSpPr>
          <p:nvPr>
            <p:ph type="subTitle" idx="7"/>
          </p:nvPr>
        </p:nvSpPr>
        <p:spPr>
          <a:xfrm>
            <a:off x="1114000" y="24300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0" name="Google Shape;590;p27"/>
          <p:cNvSpPr txBox="1">
            <a:spLocks noGrp="1"/>
          </p:cNvSpPr>
          <p:nvPr>
            <p:ph type="subTitle" idx="8"/>
          </p:nvPr>
        </p:nvSpPr>
        <p:spPr>
          <a:xfrm>
            <a:off x="3622325" y="24300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1" name="Google Shape;591;p27"/>
          <p:cNvSpPr txBox="1">
            <a:spLocks noGrp="1"/>
          </p:cNvSpPr>
          <p:nvPr>
            <p:ph type="subTitle" idx="9"/>
          </p:nvPr>
        </p:nvSpPr>
        <p:spPr>
          <a:xfrm>
            <a:off x="6130713" y="24300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2" name="Google Shape;592;p27"/>
          <p:cNvSpPr txBox="1">
            <a:spLocks noGrp="1"/>
          </p:cNvSpPr>
          <p:nvPr>
            <p:ph type="subTitle" idx="13"/>
          </p:nvPr>
        </p:nvSpPr>
        <p:spPr>
          <a:xfrm>
            <a:off x="1113913" y="3861624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3" name="Google Shape;593;p27"/>
          <p:cNvSpPr txBox="1">
            <a:spLocks noGrp="1"/>
          </p:cNvSpPr>
          <p:nvPr>
            <p:ph type="subTitle" idx="14"/>
          </p:nvPr>
        </p:nvSpPr>
        <p:spPr>
          <a:xfrm>
            <a:off x="3622150" y="3861623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4" name="Google Shape;594;p27"/>
          <p:cNvSpPr txBox="1">
            <a:spLocks noGrp="1"/>
          </p:cNvSpPr>
          <p:nvPr>
            <p:ph type="subTitle" idx="15"/>
          </p:nvPr>
        </p:nvSpPr>
        <p:spPr>
          <a:xfrm>
            <a:off x="6130713" y="3861623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595" name="Google Shape;595;p27"/>
          <p:cNvGrpSpPr/>
          <p:nvPr/>
        </p:nvGrpSpPr>
        <p:grpSpPr>
          <a:xfrm>
            <a:off x="7061557" y="-2496891"/>
            <a:ext cx="3857611" cy="4116615"/>
            <a:chOff x="6490045" y="-1457516"/>
            <a:chExt cx="3857611" cy="4116615"/>
          </a:xfrm>
        </p:grpSpPr>
        <p:grpSp>
          <p:nvGrpSpPr>
            <p:cNvPr id="596" name="Google Shape;596;p27"/>
            <p:cNvGrpSpPr/>
            <p:nvPr/>
          </p:nvGrpSpPr>
          <p:grpSpPr>
            <a:xfrm>
              <a:off x="6490045" y="-1457516"/>
              <a:ext cx="3857611" cy="4065532"/>
              <a:chOff x="6394191" y="221771"/>
              <a:chExt cx="3857611" cy="4065532"/>
            </a:xfrm>
          </p:grpSpPr>
          <p:sp>
            <p:nvSpPr>
              <p:cNvPr id="597" name="Google Shape;597;p27"/>
              <p:cNvSpPr/>
              <p:nvPr/>
            </p:nvSpPr>
            <p:spPr>
              <a:xfrm rot="10800000">
                <a:off x="7282491" y="1289856"/>
                <a:ext cx="2753543" cy="2753515"/>
              </a:xfrm>
              <a:custGeom>
                <a:avLst/>
                <a:gdLst/>
                <a:ahLst/>
                <a:cxnLst/>
                <a:rect l="l" t="t" r="r" b="b"/>
                <a:pathLst>
                  <a:path w="97704" h="97703" extrusionOk="0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 rot="10800000">
                <a:off x="7180999" y="221771"/>
                <a:ext cx="2076064" cy="2075726"/>
              </a:xfrm>
              <a:custGeom>
                <a:avLst/>
                <a:gdLst/>
                <a:ahLst/>
                <a:cxnLst/>
                <a:rect l="l" t="t" r="r" b="b"/>
                <a:pathLst>
                  <a:path w="73665" h="73653" extrusionOk="0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 rot="10800000">
                <a:off x="7122433" y="880803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 rot="10800000">
                <a:off x="8040857" y="2076358"/>
                <a:ext cx="2210945" cy="2210945"/>
              </a:xfrm>
              <a:custGeom>
                <a:avLst/>
                <a:gdLst/>
                <a:ahLst/>
                <a:cxnLst/>
                <a:rect l="l" t="t" r="r" b="b"/>
                <a:pathLst>
                  <a:path w="78451" h="78451" extrusionOk="0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 rot="10800000">
                <a:off x="6394191" y="2934875"/>
                <a:ext cx="158414" cy="158386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620" extrusionOk="0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3" name="Google Shape;603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 rot="10800000">
              <a:off x="7012565" y="1399534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27"/>
          <p:cNvGrpSpPr/>
          <p:nvPr/>
        </p:nvGrpSpPr>
        <p:grpSpPr>
          <a:xfrm flipH="1">
            <a:off x="-1777668" y="-2393356"/>
            <a:ext cx="3358211" cy="4013080"/>
            <a:chOff x="6989444" y="-1353981"/>
            <a:chExt cx="3358211" cy="4013080"/>
          </a:xfrm>
        </p:grpSpPr>
        <p:grpSp>
          <p:nvGrpSpPr>
            <p:cNvPr id="606" name="Google Shape;606;p27"/>
            <p:cNvGrpSpPr/>
            <p:nvPr/>
          </p:nvGrpSpPr>
          <p:grpSpPr>
            <a:xfrm>
              <a:off x="6989444" y="-1353981"/>
              <a:ext cx="3358211" cy="3609358"/>
              <a:chOff x="6893591" y="325306"/>
              <a:chExt cx="3358211" cy="3609358"/>
            </a:xfrm>
          </p:grpSpPr>
          <p:sp>
            <p:nvSpPr>
              <p:cNvPr id="607" name="Google Shape;607;p27"/>
              <p:cNvSpPr/>
              <p:nvPr/>
            </p:nvSpPr>
            <p:spPr>
              <a:xfrm rot="10800000">
                <a:off x="6893591" y="325306"/>
                <a:ext cx="2753543" cy="2753515"/>
              </a:xfrm>
              <a:custGeom>
                <a:avLst/>
                <a:gdLst/>
                <a:ahLst/>
                <a:cxnLst/>
                <a:rect l="l" t="t" r="r" b="b"/>
                <a:pathLst>
                  <a:path w="97704" h="97703" extrusionOk="0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 rot="10800000">
                <a:off x="7626933" y="1679078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10800000">
                <a:off x="8040857" y="1679083"/>
                <a:ext cx="2210945" cy="2210945"/>
              </a:xfrm>
              <a:custGeom>
                <a:avLst/>
                <a:gdLst/>
                <a:ahLst/>
                <a:cxnLst/>
                <a:rect l="l" t="t" r="r" b="b"/>
                <a:pathLst>
                  <a:path w="78451" h="78451" extrusionOk="0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 rot="10800000">
                <a:off x="7337141" y="3430300"/>
                <a:ext cx="158414" cy="158386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620" extrusionOk="0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Google Shape;612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 rot="10800000">
              <a:off x="7550715" y="1213784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1558077" y="2114976"/>
            <a:ext cx="6027980" cy="6027980"/>
          </a:xfrm>
          <a:custGeom>
            <a:avLst/>
            <a:gdLst/>
            <a:ahLst/>
            <a:cxnLst/>
            <a:rect l="l" t="t" r="r" b="b"/>
            <a:pathLst>
              <a:path w="12229" h="12229" extrusionOk="0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-1115684" y="-228605"/>
            <a:ext cx="3605211" cy="3567585"/>
            <a:chOff x="-1115684" y="691895"/>
            <a:chExt cx="3605211" cy="3567585"/>
          </a:xfrm>
        </p:grpSpPr>
        <p:sp>
          <p:nvSpPr>
            <p:cNvPr id="41" name="Google Shape;41;p3"/>
            <p:cNvSpPr/>
            <p:nvPr/>
          </p:nvSpPr>
          <p:spPr>
            <a:xfrm>
              <a:off x="-899915" y="1096911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511020" y="2105577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242239" y="2003893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-1115684" y="1250254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19791" y="1118048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92890" y="2498503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95265" y="691895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331113" y="1527771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534862" y="1736804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03628" y="1398581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6725678" y="216894"/>
            <a:ext cx="3651827" cy="3549464"/>
            <a:chOff x="7253877" y="1275092"/>
            <a:chExt cx="3651827" cy="3549464"/>
          </a:xfrm>
        </p:grpSpPr>
        <p:sp>
          <p:nvSpPr>
            <p:cNvPr id="52" name="Google Shape;52;p3"/>
            <p:cNvSpPr/>
            <p:nvPr/>
          </p:nvSpPr>
          <p:spPr>
            <a:xfrm>
              <a:off x="7758579" y="1886464"/>
              <a:ext cx="2742439" cy="2742439"/>
            </a:xfrm>
            <a:custGeom>
              <a:avLst/>
              <a:gdLst/>
              <a:ahLst/>
              <a:cxnLst/>
              <a:rect l="l" t="t" r="r" b="b"/>
              <a:pathLst>
                <a:path w="97310" h="97310" extrusionOk="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774291" y="2251545"/>
              <a:ext cx="1974381" cy="1974720"/>
            </a:xfrm>
            <a:custGeom>
              <a:avLst/>
              <a:gdLst/>
              <a:ahLst/>
              <a:cxnLst/>
              <a:rect l="l" t="t" r="r" b="b"/>
              <a:pathLst>
                <a:path w="70057" h="70069" extrusionOk="0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656176" y="1728414"/>
              <a:ext cx="2249527" cy="2249865"/>
            </a:xfrm>
            <a:custGeom>
              <a:avLst/>
              <a:gdLst/>
              <a:ahLst/>
              <a:cxnLst/>
              <a:rect l="l" t="t" r="r" b="b"/>
              <a:pathLst>
                <a:path w="79820" h="79832" extrusionOk="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928014" y="2654532"/>
              <a:ext cx="2170024" cy="2170024"/>
            </a:xfrm>
            <a:custGeom>
              <a:avLst/>
              <a:gdLst/>
              <a:ahLst/>
              <a:cxnLst/>
              <a:rect l="l" t="t" r="r" b="b"/>
              <a:pathLst>
                <a:path w="76999" h="76999" extrusionOk="0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788425" y="2514971"/>
              <a:ext cx="205394" cy="205704"/>
            </a:xfrm>
            <a:custGeom>
              <a:avLst/>
              <a:gdLst/>
              <a:ahLst/>
              <a:cxnLst/>
              <a:rect l="l" t="t" r="r" b="b"/>
              <a:pathLst>
                <a:path w="7288" h="7299" extrusionOk="0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253877" y="2102232"/>
              <a:ext cx="139278" cy="139278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202516" y="1275092"/>
              <a:ext cx="139278" cy="139278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96513" y="1524398"/>
              <a:ext cx="530536" cy="530874"/>
            </a:xfrm>
            <a:custGeom>
              <a:avLst/>
              <a:gdLst/>
              <a:ahLst/>
              <a:cxnLst/>
              <a:rect l="l" t="t" r="r" b="b"/>
              <a:pathLst>
                <a:path w="18825" h="18837" extrusionOk="0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400473" y="1878094"/>
              <a:ext cx="333230" cy="333202"/>
            </a:xfrm>
            <a:custGeom>
              <a:avLst/>
              <a:gdLst/>
              <a:ahLst/>
              <a:cxnLst/>
              <a:rect l="l" t="t" r="r" b="b"/>
              <a:pathLst>
                <a:path w="11824" h="11823" extrusionOk="0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057543" y="1534826"/>
              <a:ext cx="221148" cy="221148"/>
            </a:xfrm>
            <a:custGeom>
              <a:avLst/>
              <a:gdLst/>
              <a:ahLst/>
              <a:cxnLst/>
              <a:rect l="l" t="t" r="r" b="b"/>
              <a:pathLst>
                <a:path w="7847" h="7847" extrusionOk="0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6"/>
          <p:cNvGrpSpPr/>
          <p:nvPr/>
        </p:nvGrpSpPr>
        <p:grpSpPr>
          <a:xfrm>
            <a:off x="7480731" y="-2804526"/>
            <a:ext cx="3601611" cy="4226616"/>
            <a:chOff x="6833491" y="-2175304"/>
            <a:chExt cx="3601611" cy="4226616"/>
          </a:xfrm>
        </p:grpSpPr>
        <p:sp>
          <p:nvSpPr>
            <p:cNvPr id="108" name="Google Shape;108;p6"/>
            <p:cNvSpPr/>
            <p:nvPr/>
          </p:nvSpPr>
          <p:spPr>
            <a:xfrm rot="10800000">
              <a:off x="7621791" y="-1107219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10800000">
              <a:off x="7972770" y="-1375671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rot="10800000">
              <a:off x="7901299" y="-2175304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rot="10800000">
              <a:off x="7461733" y="-1516272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10800000">
              <a:off x="8224157" y="-564642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rot="10800000">
              <a:off x="8172109" y="1724151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rot="10800000">
              <a:off x="7537884" y="-99939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10800000">
              <a:off x="7821768" y="1892899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0800000">
              <a:off x="6833491" y="828450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rot="10800000">
              <a:off x="7266086" y="1138584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6"/>
          <p:cNvGrpSpPr/>
          <p:nvPr/>
        </p:nvGrpSpPr>
        <p:grpSpPr>
          <a:xfrm>
            <a:off x="-2424077" y="-2382072"/>
            <a:ext cx="4226616" cy="3770059"/>
            <a:chOff x="-2424077" y="-2382072"/>
            <a:chExt cx="4226616" cy="3770059"/>
          </a:xfrm>
        </p:grpSpPr>
        <p:grpSp>
          <p:nvGrpSpPr>
            <p:cNvPr id="120" name="Google Shape;120;p6"/>
            <p:cNvGrpSpPr/>
            <p:nvPr/>
          </p:nvGrpSpPr>
          <p:grpSpPr>
            <a:xfrm>
              <a:off x="-2424077" y="-2382072"/>
              <a:ext cx="4226616" cy="3325016"/>
              <a:chOff x="-2085486" y="-2135427"/>
              <a:chExt cx="4226616" cy="3325016"/>
            </a:xfrm>
          </p:grpSpPr>
          <p:sp>
            <p:nvSpPr>
              <p:cNvPr id="121" name="Google Shape;121;p6"/>
              <p:cNvSpPr/>
              <p:nvPr/>
            </p:nvSpPr>
            <p:spPr>
              <a:xfrm rot="5400000">
                <a:off x="-1017416" y="-1919645"/>
                <a:ext cx="2753543" cy="2753515"/>
              </a:xfrm>
              <a:custGeom>
                <a:avLst/>
                <a:gdLst/>
                <a:ahLst/>
                <a:cxnLst/>
                <a:rect l="l" t="t" r="r" b="b"/>
                <a:pathLst>
                  <a:path w="97704" h="97703" extrusionOk="0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 rot="5400000">
                <a:off x="-1286037" y="-1530580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 rot="5400000">
                <a:off x="-2085656" y="-1521519"/>
                <a:ext cx="2076064" cy="2075726"/>
              </a:xfrm>
              <a:custGeom>
                <a:avLst/>
                <a:gdLst/>
                <a:ahLst/>
                <a:cxnLst/>
                <a:rect l="l" t="t" r="r" b="b"/>
                <a:pathLst>
                  <a:path w="73665" h="73653" extrusionOk="0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 rot="5400000">
                <a:off x="-1426624" y="-1261814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 rot="5400000">
                <a:off x="-628175" y="-2135427"/>
                <a:ext cx="2210945" cy="2210945"/>
              </a:xfrm>
              <a:custGeom>
                <a:avLst/>
                <a:gdLst/>
                <a:ahLst/>
                <a:cxnLst/>
                <a:rect l="l" t="t" r="r" b="b"/>
                <a:pathLst>
                  <a:path w="78451" h="78451" extrusionOk="0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 rot="5400000">
                <a:off x="1507088" y="202"/>
                <a:ext cx="208043" cy="207733"/>
              </a:xfrm>
              <a:custGeom>
                <a:avLst/>
                <a:gdLst/>
                <a:ahLst/>
                <a:cxnLst/>
                <a:rect l="l" t="t" r="r" b="b"/>
                <a:pathLst>
                  <a:path w="7382" h="7371" extrusionOk="0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 rot="5400000">
                <a:off x="-10122" y="573147"/>
                <a:ext cx="344644" cy="344644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12229" extrusionOk="0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5400000">
                <a:off x="1982730" y="475507"/>
                <a:ext cx="158386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5621" extrusionOk="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 rot="5400000">
                <a:off x="759637" y="515118"/>
                <a:ext cx="336584" cy="336584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1943" extrusionOk="0">
                    <a:moveTo>
                      <a:pt x="5965" y="1"/>
                    </a:moveTo>
                    <a:lnTo>
                      <a:pt x="0" y="5966"/>
                    </a:lnTo>
                    <a:lnTo>
                      <a:pt x="5965" y="11943"/>
                    </a:lnTo>
                    <a:lnTo>
                      <a:pt x="11942" y="5966"/>
                    </a:lnTo>
                    <a:lnTo>
                      <a:pt x="59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 rot="5400000">
                <a:off x="1228570" y="983715"/>
                <a:ext cx="205704" cy="206042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7311" extrusionOk="0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131;p6"/>
            <p:cNvSpPr/>
            <p:nvPr/>
          </p:nvSpPr>
          <p:spPr>
            <a:xfrm rot="5400000">
              <a:off x="262640" y="1229587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594475" y="1114875"/>
            <a:ext cx="3198600" cy="12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594475" y="2377425"/>
            <a:ext cx="31209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000" b="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35" name="Google Shape;135;p7"/>
          <p:cNvGrpSpPr/>
          <p:nvPr/>
        </p:nvGrpSpPr>
        <p:grpSpPr>
          <a:xfrm flipH="1">
            <a:off x="7543008" y="3775362"/>
            <a:ext cx="2935952" cy="2691573"/>
            <a:chOff x="-1325225" y="3680270"/>
            <a:chExt cx="2935952" cy="2691573"/>
          </a:xfrm>
        </p:grpSpPr>
        <p:sp>
          <p:nvSpPr>
            <p:cNvPr id="136" name="Google Shape;136;p7"/>
            <p:cNvSpPr/>
            <p:nvPr/>
          </p:nvSpPr>
          <p:spPr>
            <a:xfrm>
              <a:off x="727441" y="4703598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616465" y="3680270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452313" y="4516146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3435" y="3710144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6937" y="3809966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124828" y="4386956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1325225" y="4054395"/>
              <a:ext cx="2317870" cy="2317449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7"/>
          <p:cNvSpPr/>
          <p:nvPr/>
        </p:nvSpPr>
        <p:spPr>
          <a:xfrm rot="8100265">
            <a:off x="7446464" y="-1133251"/>
            <a:ext cx="2752837" cy="266565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 rot="10800000">
            <a:off x="4641200" y="614500"/>
            <a:ext cx="3763200" cy="37629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  <p:grpSp>
        <p:nvGrpSpPr>
          <p:cNvPr id="172" name="Google Shape;172;p10"/>
          <p:cNvGrpSpPr/>
          <p:nvPr/>
        </p:nvGrpSpPr>
        <p:grpSpPr>
          <a:xfrm>
            <a:off x="-1568946" y="3387470"/>
            <a:ext cx="3605211" cy="4226616"/>
            <a:chOff x="-1115684" y="691895"/>
            <a:chExt cx="3605211" cy="4226616"/>
          </a:xfrm>
        </p:grpSpPr>
        <p:sp>
          <p:nvSpPr>
            <p:cNvPr id="173" name="Google Shape;173;p10"/>
            <p:cNvSpPr/>
            <p:nvPr/>
          </p:nvSpPr>
          <p:spPr>
            <a:xfrm>
              <a:off x="-899915" y="1096911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-511020" y="2105577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-501945" y="2842785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-242239" y="2003893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-1115684" y="1250254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1019791" y="1118048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592890" y="2498503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495265" y="691895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31113" y="1527771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1692235" y="721769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1534862" y="1736804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2003628" y="1398581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0"/>
          <p:cNvGrpSpPr/>
          <p:nvPr/>
        </p:nvGrpSpPr>
        <p:grpSpPr>
          <a:xfrm>
            <a:off x="7107729" y="-2469041"/>
            <a:ext cx="3605211" cy="4226616"/>
            <a:chOff x="6646591" y="221771"/>
            <a:chExt cx="3605211" cy="4226616"/>
          </a:xfrm>
        </p:grpSpPr>
        <p:sp>
          <p:nvSpPr>
            <p:cNvPr id="186" name="Google Shape;186;p10"/>
            <p:cNvSpPr/>
            <p:nvPr/>
          </p:nvSpPr>
          <p:spPr>
            <a:xfrm rot="-5400000" flipH="1">
              <a:off x="8273618" y="344514"/>
              <a:ext cx="351173" cy="351750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 rot="10800000">
              <a:off x="7282491" y="1289856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 rot="10800000">
              <a:off x="7633470" y="1021404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 rot="10800000">
              <a:off x="7561999" y="221771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 rot="10800000">
              <a:off x="7122433" y="880803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 rot="10800000">
              <a:off x="8040857" y="1679083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 rot="10800000">
              <a:off x="7908284" y="3814501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 rot="10800000">
              <a:off x="7198584" y="2297136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 rot="10800000">
              <a:off x="7482468" y="4289974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 rot="10800000">
              <a:off x="6646591" y="345412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 rot="10800000">
              <a:off x="6907317" y="3882285"/>
              <a:ext cx="536567" cy="536228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 rot="10800000">
              <a:off x="7264673" y="3066895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 rot="10800000">
              <a:off x="6926786" y="3535659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>
            <a:spLocks noGrp="1"/>
          </p:cNvSpPr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1"/>
          </p:nvPr>
        </p:nvSpPr>
        <p:spPr>
          <a:xfrm>
            <a:off x="2540350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subTitle" idx="2"/>
          </p:nvPr>
        </p:nvSpPr>
        <p:spPr>
          <a:xfrm>
            <a:off x="449475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3"/>
          </p:nvPr>
        </p:nvSpPr>
        <p:spPr>
          <a:xfrm>
            <a:off x="4707425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28" name="Google Shape;328;p16"/>
          <p:cNvSpPr txBox="1">
            <a:spLocks noGrp="1"/>
          </p:cNvSpPr>
          <p:nvPr>
            <p:ph type="subTitle" idx="4"/>
          </p:nvPr>
        </p:nvSpPr>
        <p:spPr>
          <a:xfrm>
            <a:off x="6798300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 b="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ubTitle" idx="5"/>
          </p:nvPr>
        </p:nvSpPr>
        <p:spPr>
          <a:xfrm>
            <a:off x="449475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0" name="Google Shape;330;p16"/>
          <p:cNvSpPr txBox="1">
            <a:spLocks noGrp="1"/>
          </p:cNvSpPr>
          <p:nvPr>
            <p:ph type="subTitle" idx="6"/>
          </p:nvPr>
        </p:nvSpPr>
        <p:spPr>
          <a:xfrm>
            <a:off x="2540350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1" name="Google Shape;331;p16"/>
          <p:cNvSpPr txBox="1">
            <a:spLocks noGrp="1"/>
          </p:cNvSpPr>
          <p:nvPr>
            <p:ph type="subTitle" idx="7"/>
          </p:nvPr>
        </p:nvSpPr>
        <p:spPr>
          <a:xfrm>
            <a:off x="6798300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2" name="Google Shape;332;p16"/>
          <p:cNvSpPr txBox="1">
            <a:spLocks noGrp="1"/>
          </p:cNvSpPr>
          <p:nvPr>
            <p:ph type="subTitle" idx="8"/>
          </p:nvPr>
        </p:nvSpPr>
        <p:spPr>
          <a:xfrm>
            <a:off x="4707425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33" name="Google Shape;333;p16"/>
          <p:cNvGrpSpPr/>
          <p:nvPr/>
        </p:nvGrpSpPr>
        <p:grpSpPr>
          <a:xfrm>
            <a:off x="7313341" y="-1778296"/>
            <a:ext cx="3500436" cy="3312684"/>
            <a:chOff x="7090666" y="-1261371"/>
            <a:chExt cx="3500436" cy="3312684"/>
          </a:xfrm>
        </p:grpSpPr>
        <p:sp>
          <p:nvSpPr>
            <p:cNvPr id="334" name="Google Shape;334;p16"/>
            <p:cNvSpPr/>
            <p:nvPr/>
          </p:nvSpPr>
          <p:spPr>
            <a:xfrm rot="10800000">
              <a:off x="7972770" y="-1261371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rot="10800000">
              <a:off x="8202708" y="-1005372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10800000">
              <a:off x="8380157" y="-717992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10800000">
              <a:off x="8247584" y="1417426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rot="10800000">
              <a:off x="8068143" y="1892899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 rot="10800000">
              <a:off x="7090666" y="861725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10800000">
              <a:off x="7603986" y="1274034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16"/>
          <p:cNvGrpSpPr/>
          <p:nvPr/>
        </p:nvGrpSpPr>
        <p:grpSpPr>
          <a:xfrm>
            <a:off x="-2072563" y="-1998722"/>
            <a:ext cx="4226616" cy="3533111"/>
            <a:chOff x="-2085486" y="-2056877"/>
            <a:chExt cx="4226616" cy="3533111"/>
          </a:xfrm>
        </p:grpSpPr>
        <p:sp>
          <p:nvSpPr>
            <p:cNvPr id="343" name="Google Shape;343;p16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rot="5400000">
              <a:off x="-742475" y="-2056877"/>
              <a:ext cx="2210945" cy="2210945"/>
            </a:xfrm>
            <a:custGeom>
              <a:avLst/>
              <a:gdLst/>
              <a:ahLst/>
              <a:cxnLst/>
              <a:rect l="l" t="t" r="r" b="b"/>
              <a:pathLst>
                <a:path w="78451" h="78451" extrusionOk="0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5400000">
              <a:off x="1392788" y="78752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avLst/>
              <a:gdLst/>
              <a:ahLst/>
              <a:cxnLst/>
              <a:rect l="l" t="t" r="r" b="b"/>
              <a:pathLst>
                <a:path w="12229" h="12229" extrusionOk="0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avLst/>
              <a:gdLst/>
              <a:ahLst/>
              <a:cxnLst/>
              <a:rect l="l" t="t" r="r" b="b"/>
              <a:pathLst>
                <a:path w="5620" h="5621" extrusionOk="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 rot="5400000">
              <a:off x="473616" y="1317834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 rot="5400000">
              <a:off x="681887" y="386418"/>
              <a:ext cx="336584" cy="336584"/>
            </a:xfrm>
            <a:custGeom>
              <a:avLst/>
              <a:gdLst/>
              <a:ahLst/>
              <a:cxnLst/>
              <a:rect l="l" t="t" r="r" b="b"/>
              <a:pathLst>
                <a:path w="11943" h="11943" extrusionOk="0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ONLY_1_1">
    <p:bg>
      <p:bgPr>
        <a:solidFill>
          <a:schemeClr val="accen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>
            <a:spLocks noGrp="1"/>
          </p:cNvSpPr>
          <p:nvPr>
            <p:ph type="title"/>
          </p:nvPr>
        </p:nvSpPr>
        <p:spPr>
          <a:xfrm>
            <a:off x="599100" y="531475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8"/>
          <p:cNvSpPr txBox="1">
            <a:spLocks noGrp="1"/>
          </p:cNvSpPr>
          <p:nvPr>
            <p:ph type="title" idx="2"/>
          </p:nvPr>
        </p:nvSpPr>
        <p:spPr>
          <a:xfrm>
            <a:off x="2033153" y="1877714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18"/>
          <p:cNvSpPr txBox="1">
            <a:spLocks noGrp="1"/>
          </p:cNvSpPr>
          <p:nvPr>
            <p:ph type="subTitle" idx="1"/>
          </p:nvPr>
        </p:nvSpPr>
        <p:spPr>
          <a:xfrm>
            <a:off x="2033153" y="2281003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8" name="Google Shape;388;p18"/>
          <p:cNvSpPr txBox="1">
            <a:spLocks noGrp="1"/>
          </p:cNvSpPr>
          <p:nvPr>
            <p:ph type="title" idx="3"/>
          </p:nvPr>
        </p:nvSpPr>
        <p:spPr>
          <a:xfrm>
            <a:off x="2033153" y="3398157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18"/>
          <p:cNvSpPr txBox="1">
            <a:spLocks noGrp="1"/>
          </p:cNvSpPr>
          <p:nvPr>
            <p:ph type="subTitle" idx="4"/>
          </p:nvPr>
        </p:nvSpPr>
        <p:spPr>
          <a:xfrm>
            <a:off x="2033150" y="3793375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0" name="Google Shape;390;p18"/>
          <p:cNvSpPr txBox="1">
            <a:spLocks noGrp="1"/>
          </p:cNvSpPr>
          <p:nvPr>
            <p:ph type="title" idx="5"/>
          </p:nvPr>
        </p:nvSpPr>
        <p:spPr>
          <a:xfrm>
            <a:off x="5740176" y="1877714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18"/>
          <p:cNvSpPr txBox="1">
            <a:spLocks noGrp="1"/>
          </p:cNvSpPr>
          <p:nvPr>
            <p:ph type="subTitle" idx="6"/>
          </p:nvPr>
        </p:nvSpPr>
        <p:spPr>
          <a:xfrm>
            <a:off x="5740172" y="2281003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title" idx="7"/>
          </p:nvPr>
        </p:nvSpPr>
        <p:spPr>
          <a:xfrm>
            <a:off x="5740176" y="3398157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subTitle" idx="8"/>
          </p:nvPr>
        </p:nvSpPr>
        <p:spPr>
          <a:xfrm>
            <a:off x="5740173" y="3793375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4" name="Google Shape;394;p18"/>
          <p:cNvSpPr/>
          <p:nvPr/>
        </p:nvSpPr>
        <p:spPr>
          <a:xfrm rot="10800000">
            <a:off x="8007119" y="-1233121"/>
            <a:ext cx="2210945" cy="2210945"/>
          </a:xfrm>
          <a:custGeom>
            <a:avLst/>
            <a:gdLst/>
            <a:ahLst/>
            <a:cxnLst/>
            <a:rect l="l" t="t" r="r" b="b"/>
            <a:pathLst>
              <a:path w="78451" h="78451" extrusionOk="0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8"/>
          <p:cNvSpPr/>
          <p:nvPr/>
        </p:nvSpPr>
        <p:spPr>
          <a:xfrm rot="10800000">
            <a:off x="7874547" y="902297"/>
            <a:ext cx="208043" cy="207733"/>
          </a:xfrm>
          <a:custGeom>
            <a:avLst/>
            <a:gdLst/>
            <a:ahLst/>
            <a:cxnLst/>
            <a:rect l="l" t="t" r="r" b="b"/>
            <a:pathLst>
              <a:path w="7382" h="7371" extrusionOk="0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8"/>
          <p:cNvSpPr/>
          <p:nvPr/>
        </p:nvSpPr>
        <p:spPr>
          <a:xfrm rot="10800000">
            <a:off x="7124319" y="120799"/>
            <a:ext cx="395582" cy="395552"/>
          </a:xfrm>
          <a:custGeom>
            <a:avLst/>
            <a:gdLst/>
            <a:ahLst/>
            <a:cxnLst/>
            <a:rect l="l" t="t" r="r" b="b"/>
            <a:pathLst>
              <a:path w="11943" h="11943" extrusionOk="0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-2199508" y="-1987376"/>
            <a:ext cx="4042185" cy="3280027"/>
            <a:chOff x="3195029" y="-3343476"/>
            <a:chExt cx="4042185" cy="3280027"/>
          </a:xfrm>
        </p:grpSpPr>
        <p:sp>
          <p:nvSpPr>
            <p:cNvPr id="398" name="Google Shape;398;p18"/>
            <p:cNvSpPr/>
            <p:nvPr/>
          </p:nvSpPr>
          <p:spPr>
            <a:xfrm rot="10800000" flipH="1">
              <a:off x="3195029" y="-2979647"/>
              <a:ext cx="2753543" cy="2753515"/>
            </a:xfrm>
            <a:custGeom>
              <a:avLst/>
              <a:gdLst/>
              <a:ahLst/>
              <a:cxnLst/>
              <a:rect l="l" t="t" r="r" b="b"/>
              <a:pathLst>
                <a:path w="97704" h="97703" extrusionOk="0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 rot="10800000" flipH="1">
              <a:off x="4131013" y="-2837925"/>
              <a:ext cx="2013668" cy="2013301"/>
            </a:xfrm>
            <a:custGeom>
              <a:avLst/>
              <a:gdLst/>
              <a:ahLst/>
              <a:cxnLst/>
              <a:rect l="l" t="t" r="r" b="b"/>
              <a:pathLst>
                <a:path w="71451" h="71438" extrusionOk="0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 rot="10800000" flipH="1">
              <a:off x="4785702" y="-2959270"/>
              <a:ext cx="2076064" cy="2075726"/>
            </a:xfrm>
            <a:custGeom>
              <a:avLst/>
              <a:gdLst/>
              <a:ahLst/>
              <a:cxnLst/>
              <a:rect l="l" t="t" r="r" b="b"/>
              <a:pathLst>
                <a:path w="73665" h="73653" extrusionOk="0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 rot="10800000" flipH="1">
              <a:off x="4031305" y="-3343476"/>
              <a:ext cx="2255925" cy="2255586"/>
            </a:xfrm>
            <a:custGeom>
              <a:avLst/>
              <a:gdLst/>
              <a:ahLst/>
              <a:cxnLst/>
              <a:rect l="l" t="t" r="r" b="b"/>
              <a:pathLst>
                <a:path w="80047" h="80035" extrusionOk="0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rot="10800000" flipH="1">
              <a:off x="6583233" y="-791578"/>
              <a:ext cx="158414" cy="158386"/>
            </a:xfrm>
            <a:custGeom>
              <a:avLst/>
              <a:gdLst/>
              <a:ahLst/>
              <a:cxnLst/>
              <a:rect l="l" t="t" r="r" b="b"/>
              <a:pathLst>
                <a:path w="5621" h="5620" extrusionOk="0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 rot="10800000" flipH="1">
              <a:off x="6089336" y="-477238"/>
              <a:ext cx="414051" cy="413790"/>
            </a:xfrm>
            <a:custGeom>
              <a:avLst/>
              <a:gdLst/>
              <a:ahLst/>
              <a:cxnLst/>
              <a:rect l="l" t="t" r="r" b="b"/>
              <a:pathLst>
                <a:path w="19039" h="19027" extrusionOk="0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 rot="10800000" flipH="1">
              <a:off x="7031510" y="-1045794"/>
              <a:ext cx="205704" cy="206042"/>
            </a:xfrm>
            <a:custGeom>
              <a:avLst/>
              <a:gdLst/>
              <a:ahLst/>
              <a:cxnLst/>
              <a:rect l="l" t="t" r="r" b="b"/>
              <a:pathLst>
                <a:path w="7299" h="7311" extrusionOk="0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8"/>
          <p:cNvSpPr/>
          <p:nvPr/>
        </p:nvSpPr>
        <p:spPr>
          <a:xfrm rot="10800000">
            <a:off x="7663153" y="-2103410"/>
            <a:ext cx="2753543" cy="2753515"/>
          </a:xfrm>
          <a:custGeom>
            <a:avLst/>
            <a:gdLst/>
            <a:ahLst/>
            <a:cxnLst/>
            <a:rect l="l" t="t" r="r" b="b"/>
            <a:pathLst>
              <a:path w="97704" h="97703" extrusionOk="0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 rot="10800000">
            <a:off x="-348903" y="-978428"/>
            <a:ext cx="208043" cy="207733"/>
          </a:xfrm>
          <a:custGeom>
            <a:avLst/>
            <a:gdLst/>
            <a:ahLst/>
            <a:cxnLst/>
            <a:rect l="l" t="t" r="r" b="b"/>
            <a:pathLst>
              <a:path w="7382" h="7371" extrusionOk="0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8"/>
          <p:cNvSpPr/>
          <p:nvPr/>
        </p:nvSpPr>
        <p:spPr>
          <a:xfrm rot="10800000">
            <a:off x="8709291" y="1231772"/>
            <a:ext cx="158414" cy="158386"/>
          </a:xfrm>
          <a:custGeom>
            <a:avLst/>
            <a:gdLst/>
            <a:ahLst/>
            <a:cxnLst/>
            <a:rect l="l" t="t" r="r" b="b"/>
            <a:pathLst>
              <a:path w="5621" h="5620" extrusionOk="0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8"/>
          <p:cNvSpPr/>
          <p:nvPr/>
        </p:nvSpPr>
        <p:spPr>
          <a:xfrm rot="10800000">
            <a:off x="-477437" y="-1445171"/>
            <a:ext cx="336584" cy="336584"/>
          </a:xfrm>
          <a:custGeom>
            <a:avLst/>
            <a:gdLst/>
            <a:ahLst/>
            <a:cxnLst/>
            <a:rect l="l" t="t" r="r" b="b"/>
            <a:pathLst>
              <a:path w="11943" h="11943" extrusionOk="0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8"/>
          <p:cNvSpPr/>
          <p:nvPr/>
        </p:nvSpPr>
        <p:spPr>
          <a:xfrm rot="10800000">
            <a:off x="8673296" y="-1555301"/>
            <a:ext cx="2255925" cy="2255586"/>
          </a:xfrm>
          <a:custGeom>
            <a:avLst/>
            <a:gdLst/>
            <a:ahLst/>
            <a:cxnLst/>
            <a:rect l="l" t="t" r="r" b="b"/>
            <a:pathLst>
              <a:path w="80047" h="80035" extrusionOk="0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8"/>
          <p:cNvSpPr/>
          <p:nvPr/>
        </p:nvSpPr>
        <p:spPr>
          <a:xfrm rot="10800000">
            <a:off x="-1043926" y="-1739619"/>
            <a:ext cx="205704" cy="206042"/>
          </a:xfrm>
          <a:custGeom>
            <a:avLst/>
            <a:gdLst/>
            <a:ahLst/>
            <a:cxnLst/>
            <a:rect l="l" t="t" r="r" b="b"/>
            <a:pathLst>
              <a:path w="7299" h="7311" extrusionOk="0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8"/>
          <p:cNvSpPr/>
          <p:nvPr/>
        </p:nvSpPr>
        <p:spPr>
          <a:xfrm rot="10800000">
            <a:off x="-1303871" y="-1320203"/>
            <a:ext cx="158414" cy="158386"/>
          </a:xfrm>
          <a:custGeom>
            <a:avLst/>
            <a:gdLst/>
            <a:ahLst/>
            <a:cxnLst/>
            <a:rect l="l" t="t" r="r" b="b"/>
            <a:pathLst>
              <a:path w="5621" h="5620" extrusionOk="0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8"/>
          <p:cNvSpPr/>
          <p:nvPr/>
        </p:nvSpPr>
        <p:spPr>
          <a:xfrm rot="10800000" flipH="1">
            <a:off x="519895" y="1390147"/>
            <a:ext cx="158414" cy="158386"/>
          </a:xfrm>
          <a:custGeom>
            <a:avLst/>
            <a:gdLst/>
            <a:ahLst/>
            <a:cxnLst/>
            <a:rect l="l" t="t" r="r" b="b"/>
            <a:pathLst>
              <a:path w="5621" h="5620" extrusionOk="0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E_COLUMN_TEXT_1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"/>
          <p:cNvSpPr txBox="1">
            <a:spLocks noGrp="1"/>
          </p:cNvSpPr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78" name="Google Shape;478;p22"/>
          <p:cNvGrpSpPr/>
          <p:nvPr/>
        </p:nvGrpSpPr>
        <p:grpSpPr>
          <a:xfrm>
            <a:off x="8362428" y="-1382208"/>
            <a:ext cx="2506090" cy="6273529"/>
            <a:chOff x="8190526" y="-1458408"/>
            <a:chExt cx="2506090" cy="6273529"/>
          </a:xfrm>
        </p:grpSpPr>
        <p:grpSp>
          <p:nvGrpSpPr>
            <p:cNvPr id="479" name="Google Shape;479;p22"/>
            <p:cNvGrpSpPr/>
            <p:nvPr/>
          </p:nvGrpSpPr>
          <p:grpSpPr>
            <a:xfrm flipH="1">
              <a:off x="8190526" y="-1458408"/>
              <a:ext cx="2506090" cy="6273529"/>
              <a:chOff x="-1765719" y="-1458408"/>
              <a:chExt cx="2506090" cy="6273529"/>
            </a:xfrm>
          </p:grpSpPr>
          <p:sp>
            <p:nvSpPr>
              <p:cNvPr id="480" name="Google Shape;480;p22"/>
              <p:cNvSpPr/>
              <p:nvPr/>
            </p:nvSpPr>
            <p:spPr>
              <a:xfrm rot="5400000">
                <a:off x="-1273114" y="-1458225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 rot="5400000">
                <a:off x="-1578763" y="-1267484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 rot="5400000">
                <a:off x="-29924" y="850252"/>
                <a:ext cx="344644" cy="344644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12229" extrusionOk="0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 rot="5400000">
                <a:off x="63203" y="4369500"/>
                <a:ext cx="158386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5620" h="5621" extrusionOk="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 rot="5400000">
                <a:off x="464452" y="1360239"/>
                <a:ext cx="158414" cy="158386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5620" extrusionOk="0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2"/>
              <p:cNvSpPr/>
              <p:nvPr/>
            </p:nvSpPr>
            <p:spPr>
              <a:xfrm rot="5400000">
                <a:off x="-1286976" y="1215963"/>
                <a:ext cx="2013668" cy="2013301"/>
              </a:xfrm>
              <a:custGeom>
                <a:avLst/>
                <a:gdLst/>
                <a:ahLst/>
                <a:cxnLst/>
                <a:rect l="l" t="t" r="r" b="b"/>
                <a:pathLst>
                  <a:path w="71451" h="71438" extrusionOk="0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2"/>
              <p:cNvSpPr/>
              <p:nvPr/>
            </p:nvSpPr>
            <p:spPr>
              <a:xfrm rot="5400000">
                <a:off x="-1515388" y="2192941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2"/>
              <p:cNvSpPr/>
              <p:nvPr/>
            </p:nvSpPr>
            <p:spPr>
              <a:xfrm rot="5400000">
                <a:off x="-1765888" y="129266"/>
                <a:ext cx="2255925" cy="2255586"/>
              </a:xfrm>
              <a:custGeom>
                <a:avLst/>
                <a:gdLst/>
                <a:ahLst/>
                <a:cxnLst/>
                <a:rect l="l" t="t" r="r" b="b"/>
                <a:pathLst>
                  <a:path w="80047" h="80035" extrusionOk="0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 rot="5400000">
                <a:off x="38374" y="4607232"/>
                <a:ext cx="208043" cy="207733"/>
              </a:xfrm>
              <a:custGeom>
                <a:avLst/>
                <a:gdLst/>
                <a:ahLst/>
                <a:cxnLst/>
                <a:rect l="l" t="t" r="r" b="b"/>
                <a:pathLst>
                  <a:path w="7382" h="7371" extrusionOk="0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2"/>
              <p:cNvSpPr/>
              <p:nvPr/>
            </p:nvSpPr>
            <p:spPr>
              <a:xfrm rot="5400000">
                <a:off x="38374" y="1335570"/>
                <a:ext cx="208043" cy="207733"/>
              </a:xfrm>
              <a:custGeom>
                <a:avLst/>
                <a:gdLst/>
                <a:ahLst/>
                <a:cxnLst/>
                <a:rect l="l" t="t" r="r" b="b"/>
                <a:pathLst>
                  <a:path w="7382" h="7371" extrusionOk="0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22"/>
            <p:cNvSpPr/>
            <p:nvPr/>
          </p:nvSpPr>
          <p:spPr>
            <a:xfrm rot="-5400000" flipH="1">
              <a:off x="8440880" y="3483032"/>
              <a:ext cx="208043" cy="207733"/>
            </a:xfrm>
            <a:custGeom>
              <a:avLst/>
              <a:gdLst/>
              <a:ahLst/>
              <a:cxnLst/>
              <a:rect l="l" t="t" r="r" b="b"/>
              <a:pathLst>
                <a:path w="7382" h="7371" extrusionOk="0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Krona One"/>
              <a:buNone/>
              <a:defRPr sz="3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■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  <p:sldLayoutId id="2147483658" r:id="rId6"/>
    <p:sldLayoutId id="2147483662" r:id="rId7"/>
    <p:sldLayoutId id="2147483664" r:id="rId8"/>
    <p:sldLayoutId id="2147483668" r:id="rId9"/>
    <p:sldLayoutId id="2147483669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1"/>
          <p:cNvSpPr txBox="1">
            <a:spLocks noGrp="1"/>
          </p:cNvSpPr>
          <p:nvPr>
            <p:ph type="ctrTitle"/>
          </p:nvPr>
        </p:nvSpPr>
        <p:spPr>
          <a:xfrm>
            <a:off x="2507800" y="1366863"/>
            <a:ext cx="4128300" cy="18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計算機程式設計</a:t>
            </a:r>
            <a:b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作業一</a:t>
            </a:r>
            <a:endParaRPr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24" name="Google Shape;624;p31"/>
          <p:cNvSpPr txBox="1">
            <a:spLocks noGrp="1"/>
          </p:cNvSpPr>
          <p:nvPr>
            <p:ph type="subTitle" idx="1"/>
          </p:nvPr>
        </p:nvSpPr>
        <p:spPr>
          <a:xfrm>
            <a:off x="3175320" y="3224763"/>
            <a:ext cx="2793259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機械二 許瀚中 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B08502001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5"/>
          <p:cNvSpPr txBox="1">
            <a:spLocks noGrp="1"/>
          </p:cNvSpPr>
          <p:nvPr>
            <p:ph type="title"/>
          </p:nvPr>
        </p:nvSpPr>
        <p:spPr>
          <a:xfrm>
            <a:off x="594475" y="1114875"/>
            <a:ext cx="3198600" cy="12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選擇題目動機</a:t>
            </a:r>
            <a:endParaRPr lang="zh-TW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62" name="Google Shape;662;p35"/>
          <p:cNvSpPr txBox="1">
            <a:spLocks noGrp="1"/>
          </p:cNvSpPr>
          <p:nvPr>
            <p:ph type="body" idx="1"/>
          </p:nvPr>
        </p:nvSpPr>
        <p:spPr>
          <a:xfrm>
            <a:off x="594475" y="2377425"/>
            <a:ext cx="31209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靈感取自</a:t>
            </a:r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許多常見的跑酷遊戲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jetpack ,minion rush ,temple run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unity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製作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7" name="Google Shape;1235;p60">
            <a:extLst>
              <a:ext uri="{FF2B5EF4-FFF2-40B4-BE49-F238E27FC236}">
                <a16:creationId xmlns:a16="http://schemas.microsoft.com/office/drawing/2014/main" id="{210D0399-6CDA-4344-9D4B-A385FCA775DD}"/>
              </a:ext>
            </a:extLst>
          </p:cNvPr>
          <p:cNvGrpSpPr/>
          <p:nvPr/>
        </p:nvGrpSpPr>
        <p:grpSpPr>
          <a:xfrm>
            <a:off x="5877902" y="1940475"/>
            <a:ext cx="1256742" cy="1262550"/>
            <a:chOff x="-1333975" y="2365850"/>
            <a:chExt cx="292225" cy="293575"/>
          </a:xfrm>
          <a:solidFill>
            <a:schemeClr val="tx1">
              <a:lumMod val="50000"/>
            </a:schemeClr>
          </a:solidFill>
        </p:grpSpPr>
        <p:sp>
          <p:nvSpPr>
            <p:cNvPr id="8" name="Google Shape;1236;p60">
              <a:extLst>
                <a:ext uri="{FF2B5EF4-FFF2-40B4-BE49-F238E27FC236}">
                  <a16:creationId xmlns:a16="http://schemas.microsoft.com/office/drawing/2014/main" id="{9BF4734F-6FB6-E641-B9B9-75848D67312F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7;p60">
              <a:extLst>
                <a:ext uri="{FF2B5EF4-FFF2-40B4-BE49-F238E27FC236}">
                  <a16:creationId xmlns:a16="http://schemas.microsoft.com/office/drawing/2014/main" id="{777A55B4-EBCF-BE4F-BB34-AD45426C53F3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8;p60">
              <a:extLst>
                <a:ext uri="{FF2B5EF4-FFF2-40B4-BE49-F238E27FC236}">
                  <a16:creationId xmlns:a16="http://schemas.microsoft.com/office/drawing/2014/main" id="{99E36245-77F7-8342-9085-079AEE9AE42A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39;p60">
              <a:extLst>
                <a:ext uri="{FF2B5EF4-FFF2-40B4-BE49-F238E27FC236}">
                  <a16:creationId xmlns:a16="http://schemas.microsoft.com/office/drawing/2014/main" id="{E6D88E3D-E9CC-854C-B1EA-10D11B15B7C1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0;p60">
              <a:extLst>
                <a:ext uri="{FF2B5EF4-FFF2-40B4-BE49-F238E27FC236}">
                  <a16:creationId xmlns:a16="http://schemas.microsoft.com/office/drawing/2014/main" id="{CE094999-3A7E-734A-B37B-7BE9822DCACF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1;p60">
              <a:extLst>
                <a:ext uri="{FF2B5EF4-FFF2-40B4-BE49-F238E27FC236}">
                  <a16:creationId xmlns:a16="http://schemas.microsoft.com/office/drawing/2014/main" id="{9C9751BB-2384-1545-9B1C-B46CE611C107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2;p60">
              <a:extLst>
                <a:ext uri="{FF2B5EF4-FFF2-40B4-BE49-F238E27FC236}">
                  <a16:creationId xmlns:a16="http://schemas.microsoft.com/office/drawing/2014/main" id="{C16C6B9B-F4D0-4445-9757-DE0C2FEF71BF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3;p60">
              <a:extLst>
                <a:ext uri="{FF2B5EF4-FFF2-40B4-BE49-F238E27FC236}">
                  <a16:creationId xmlns:a16="http://schemas.microsoft.com/office/drawing/2014/main" id="{6A2C0A55-B3FE-D349-BC35-6561FFF3CA6C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6"/>
          <p:cNvSpPr txBox="1">
            <a:spLocks noGrp="1"/>
          </p:cNvSpPr>
          <p:nvPr>
            <p:ph type="subTitle" idx="5"/>
          </p:nvPr>
        </p:nvSpPr>
        <p:spPr>
          <a:xfrm>
            <a:off x="449475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小小兵是遊戲主角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跳躍並閃避障礙物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7"/>
          </p:nvPr>
        </p:nvSpPr>
        <p:spPr>
          <a:xfrm>
            <a:off x="6798300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按方向鍵時間長短</a:t>
            </a:r>
            <a:endParaRPr lang="en-US" altLang="zh-CN" dirty="0">
              <a:solidFill>
                <a:schemeClr val="l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決定主角跳躍高度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8"/>
          </p:nvPr>
        </p:nvSpPr>
        <p:spPr>
          <a:xfrm>
            <a:off x="4707425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小小兵能發射小球</a:t>
            </a:r>
            <a:endParaRPr lang="en-US" altLang="zh-CN" dirty="0">
              <a:solidFill>
                <a:schemeClr val="l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消除路上的障礙物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1" name="Google Shape;671;p36"/>
          <p:cNvSpPr txBox="1">
            <a:spLocks noGrp="1"/>
          </p:cNvSpPr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構想解說</a:t>
            </a:r>
            <a:endParaRPr lang="zh-TW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2"/>
          </p:nvPr>
        </p:nvSpPr>
        <p:spPr>
          <a:xfrm>
            <a:off x="449475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小小兵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3"/>
          </p:nvPr>
        </p:nvSpPr>
        <p:spPr>
          <a:xfrm>
            <a:off x="4707425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小球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4" name="Google Shape;674;p36"/>
          <p:cNvSpPr txBox="1">
            <a:spLocks noGrp="1"/>
          </p:cNvSpPr>
          <p:nvPr>
            <p:ph type="subTitle" idx="4"/>
          </p:nvPr>
        </p:nvSpPr>
        <p:spPr>
          <a:xfrm>
            <a:off x="6798300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操作方式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5" name="Google Shape;675;p36"/>
          <p:cNvSpPr txBox="1">
            <a:spLocks noGrp="1"/>
          </p:cNvSpPr>
          <p:nvPr>
            <p:ph type="subTitle" idx="6"/>
          </p:nvPr>
        </p:nvSpPr>
        <p:spPr>
          <a:xfrm>
            <a:off x="2540350" y="3441102"/>
            <a:ext cx="189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當小小兵吃到香蕉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就能補充道具球數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6" name="Google Shape;676;p36"/>
          <p:cNvSpPr txBox="1">
            <a:spLocks noGrp="1"/>
          </p:cNvSpPr>
          <p:nvPr>
            <p:ph type="subTitle" idx="1"/>
          </p:nvPr>
        </p:nvSpPr>
        <p:spPr>
          <a:xfrm>
            <a:off x="2540350" y="30921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香蕉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77" name="Google Shape;677;p36"/>
          <p:cNvGrpSpPr/>
          <p:nvPr/>
        </p:nvGrpSpPr>
        <p:grpSpPr>
          <a:xfrm>
            <a:off x="5315457" y="2214178"/>
            <a:ext cx="718743" cy="715154"/>
            <a:chOff x="-55225575" y="1903275"/>
            <a:chExt cx="318225" cy="316650"/>
          </a:xfrm>
        </p:grpSpPr>
        <p:sp>
          <p:nvSpPr>
            <p:cNvPr id="678" name="Google Shape;678;p36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6"/>
          <p:cNvGrpSpPr/>
          <p:nvPr/>
        </p:nvGrpSpPr>
        <p:grpSpPr>
          <a:xfrm>
            <a:off x="1084069" y="2213268"/>
            <a:ext cx="629811" cy="716961"/>
            <a:chOff x="-53278575" y="2687750"/>
            <a:chExt cx="278850" cy="317450"/>
          </a:xfrm>
        </p:grpSpPr>
        <p:sp>
          <p:nvSpPr>
            <p:cNvPr id="684" name="Google Shape;684;p36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6"/>
          <p:cNvGrpSpPr/>
          <p:nvPr/>
        </p:nvGrpSpPr>
        <p:grpSpPr>
          <a:xfrm>
            <a:off x="3153474" y="2212397"/>
            <a:ext cx="631561" cy="718711"/>
            <a:chOff x="-56774050" y="1904075"/>
            <a:chExt cx="279625" cy="318225"/>
          </a:xfrm>
        </p:grpSpPr>
        <p:sp>
          <p:nvSpPr>
            <p:cNvPr id="689" name="Google Shape;689;p36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6"/>
          <p:cNvGrpSpPr/>
          <p:nvPr/>
        </p:nvGrpSpPr>
        <p:grpSpPr>
          <a:xfrm>
            <a:off x="7429321" y="2212392"/>
            <a:ext cx="631561" cy="718711"/>
            <a:chOff x="-52887125" y="2686975"/>
            <a:chExt cx="279625" cy="318225"/>
          </a:xfrm>
        </p:grpSpPr>
        <p:sp>
          <p:nvSpPr>
            <p:cNvPr id="692" name="Google Shape;692;p36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0"/>
          <p:cNvSpPr txBox="1">
            <a:spLocks noGrp="1"/>
          </p:cNvSpPr>
          <p:nvPr>
            <p:ph type="title"/>
          </p:nvPr>
        </p:nvSpPr>
        <p:spPr>
          <a:xfrm>
            <a:off x="599100" y="531475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程式規畫</a:t>
            </a:r>
            <a:endParaRPr lang="zh-TW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43" name="Google Shape;743;p40"/>
          <p:cNvSpPr txBox="1">
            <a:spLocks noGrp="1"/>
          </p:cNvSpPr>
          <p:nvPr>
            <p:ph type="subTitle" idx="1"/>
          </p:nvPr>
        </p:nvSpPr>
        <p:spPr>
          <a:xfrm>
            <a:off x="2033153" y="2281003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障礙物預先排列完成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隨機生成在指定位置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44" name="Google Shape;744;p40"/>
          <p:cNvSpPr txBox="1">
            <a:spLocks noGrp="1"/>
          </p:cNvSpPr>
          <p:nvPr>
            <p:ph type="subTitle" idx="4"/>
          </p:nvPr>
        </p:nvSpPr>
        <p:spPr>
          <a:xfrm>
            <a:off x="2033150" y="3793375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刪除使用過場景與道具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節省電腦記憶體使用量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45" name="Google Shape;745;p40"/>
          <p:cNvSpPr txBox="1">
            <a:spLocks noGrp="1"/>
          </p:cNvSpPr>
          <p:nvPr>
            <p:ph type="subTitle" idx="6"/>
          </p:nvPr>
        </p:nvSpPr>
        <p:spPr>
          <a:xfrm>
            <a:off x="5740172" y="2281003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玩家跑動跳躍使用道具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計算分數、消除障礙物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46" name="Google Shape;746;p40"/>
          <p:cNvSpPr txBox="1">
            <a:spLocks noGrp="1"/>
          </p:cNvSpPr>
          <p:nvPr>
            <p:ph type="title" idx="2"/>
          </p:nvPr>
        </p:nvSpPr>
        <p:spPr>
          <a:xfrm>
            <a:off x="2033153" y="1877714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OBSTACLES</a:t>
            </a:r>
            <a:endParaRPr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47" name="Google Shape;747;p40"/>
          <p:cNvSpPr txBox="1">
            <a:spLocks noGrp="1"/>
          </p:cNvSpPr>
          <p:nvPr>
            <p:ph type="title" idx="3"/>
          </p:nvPr>
        </p:nvSpPr>
        <p:spPr>
          <a:xfrm>
            <a:off x="2033153" y="3398157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MEMORY</a:t>
            </a:r>
            <a:endParaRPr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48" name="Google Shape;748;p40"/>
          <p:cNvSpPr txBox="1">
            <a:spLocks noGrp="1"/>
          </p:cNvSpPr>
          <p:nvPr>
            <p:ph type="title" idx="5"/>
          </p:nvPr>
        </p:nvSpPr>
        <p:spPr>
          <a:xfrm>
            <a:off x="5740176" y="1877714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PLAYER</a:t>
            </a:r>
            <a:endParaRPr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49" name="Google Shape;749;p40"/>
          <p:cNvSpPr txBox="1">
            <a:spLocks noGrp="1"/>
          </p:cNvSpPr>
          <p:nvPr>
            <p:ph type="title" idx="7"/>
          </p:nvPr>
        </p:nvSpPr>
        <p:spPr>
          <a:xfrm>
            <a:off x="5740176" y="3398157"/>
            <a:ext cx="24231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CAMERA</a:t>
            </a:r>
            <a:endParaRPr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50" name="Google Shape;750;p40"/>
          <p:cNvSpPr txBox="1">
            <a:spLocks noGrp="1"/>
          </p:cNvSpPr>
          <p:nvPr>
            <p:ph type="subTitle" idx="8"/>
          </p:nvPr>
        </p:nvSpPr>
        <p:spPr>
          <a:xfrm>
            <a:off x="5740173" y="3793375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攝影機跟隨玩家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移動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/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玩家位置固定在左側</a:t>
            </a:r>
          </a:p>
        </p:txBody>
      </p:sp>
      <p:sp>
        <p:nvSpPr>
          <p:cNvPr id="751" name="Google Shape;751;p40"/>
          <p:cNvSpPr/>
          <p:nvPr/>
        </p:nvSpPr>
        <p:spPr>
          <a:xfrm rot="8040229">
            <a:off x="1105315" y="2100318"/>
            <a:ext cx="671075" cy="649858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title"/>
          </p:nvPr>
        </p:nvSpPr>
        <p:spPr>
          <a:xfrm>
            <a:off x="1138303" y="2138886"/>
            <a:ext cx="6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53" name="Google Shape;753;p40"/>
          <p:cNvSpPr/>
          <p:nvPr/>
        </p:nvSpPr>
        <p:spPr>
          <a:xfrm rot="8040229">
            <a:off x="1105315" y="3643666"/>
            <a:ext cx="671075" cy="649858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title"/>
          </p:nvPr>
        </p:nvSpPr>
        <p:spPr>
          <a:xfrm>
            <a:off x="1138303" y="3682234"/>
            <a:ext cx="6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55" name="Google Shape;755;p40"/>
          <p:cNvSpPr/>
          <p:nvPr/>
        </p:nvSpPr>
        <p:spPr>
          <a:xfrm rot="8040229">
            <a:off x="4815990" y="2100318"/>
            <a:ext cx="671075" cy="649858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56" name="Google Shape;756;p40"/>
          <p:cNvSpPr txBox="1">
            <a:spLocks noGrp="1"/>
          </p:cNvSpPr>
          <p:nvPr>
            <p:ph type="title"/>
          </p:nvPr>
        </p:nvSpPr>
        <p:spPr>
          <a:xfrm>
            <a:off x="4848978" y="2138886"/>
            <a:ext cx="605100" cy="572700"/>
          </a:xfrm>
          <a:prstGeom prst="rect">
            <a:avLst/>
          </a:prstGeom>
        </p:spPr>
        <p:txBody>
          <a:bodyPr spcFirstLastPara="1" wrap="square" lIns="54850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P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57" name="Google Shape;757;p40"/>
          <p:cNvSpPr/>
          <p:nvPr/>
        </p:nvSpPr>
        <p:spPr>
          <a:xfrm rot="8040229">
            <a:off x="4815990" y="3643666"/>
            <a:ext cx="671075" cy="649858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58" name="Google Shape;758;p40"/>
          <p:cNvSpPr txBox="1">
            <a:spLocks noGrp="1"/>
          </p:cNvSpPr>
          <p:nvPr>
            <p:ph type="title"/>
          </p:nvPr>
        </p:nvSpPr>
        <p:spPr>
          <a:xfrm>
            <a:off x="4848978" y="3682234"/>
            <a:ext cx="6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C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3"/>
          <p:cNvSpPr txBox="1">
            <a:spLocks noGrp="1"/>
          </p:cNvSpPr>
          <p:nvPr>
            <p:ph type="title"/>
          </p:nvPr>
        </p:nvSpPr>
        <p:spPr>
          <a:xfrm>
            <a:off x="599100" y="316870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流程圖</a:t>
            </a:r>
            <a:endParaRPr lang="zh-TW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784" name="Google Shape;784;p43"/>
          <p:cNvGrpSpPr/>
          <p:nvPr/>
        </p:nvGrpSpPr>
        <p:grpSpPr>
          <a:xfrm rot="-5400000">
            <a:off x="2834643" y="-236221"/>
            <a:ext cx="3268980" cy="5875021"/>
            <a:chOff x="2371683" y="929768"/>
            <a:chExt cx="2388300" cy="3284100"/>
          </a:xfrm>
        </p:grpSpPr>
        <p:grpSp>
          <p:nvGrpSpPr>
            <p:cNvPr id="785" name="Google Shape;785;p43"/>
            <p:cNvGrpSpPr/>
            <p:nvPr/>
          </p:nvGrpSpPr>
          <p:grpSpPr>
            <a:xfrm>
              <a:off x="2371683" y="929768"/>
              <a:ext cx="2388300" cy="3284100"/>
              <a:chOff x="1835466" y="929768"/>
              <a:chExt cx="2388300" cy="3284100"/>
            </a:xfrm>
          </p:grpSpPr>
          <p:sp>
            <p:nvSpPr>
              <p:cNvPr id="786" name="Google Shape;786;p43"/>
              <p:cNvSpPr/>
              <p:nvPr/>
            </p:nvSpPr>
            <p:spPr>
              <a:xfrm>
                <a:off x="1835466" y="929768"/>
                <a:ext cx="2388300" cy="3284100"/>
              </a:xfrm>
              <a:prstGeom prst="roundRect">
                <a:avLst>
                  <a:gd name="adj" fmla="val 4846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7" name="Google Shape;787;p43"/>
              <p:cNvSpPr/>
              <p:nvPr/>
            </p:nvSpPr>
            <p:spPr>
              <a:xfrm>
                <a:off x="2010540" y="1124747"/>
                <a:ext cx="2038200" cy="2909100"/>
              </a:xfrm>
              <a:prstGeom prst="rect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3"/>
              <p:cNvSpPr/>
              <p:nvPr/>
            </p:nvSpPr>
            <p:spPr>
              <a:xfrm>
                <a:off x="2947422" y="4067543"/>
                <a:ext cx="164400" cy="97500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9" name="Google Shape;789;p43"/>
            <p:cNvSpPr/>
            <p:nvPr/>
          </p:nvSpPr>
          <p:spPr>
            <a:xfrm>
              <a:off x="3538021" y="996800"/>
              <a:ext cx="54600" cy="546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B7575D4-5140-8C4F-8A86-E943BBF5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99" y="1680146"/>
            <a:ext cx="4874346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9"/>
          <p:cNvSpPr txBox="1">
            <a:spLocks noGrp="1"/>
          </p:cNvSpPr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程式列表</a:t>
            </a:r>
            <a:endParaRPr dirty="0">
              <a:solidFill>
                <a:schemeClr val="l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93" name="Google Shape;893;p49"/>
          <p:cNvSpPr txBox="1">
            <a:spLocks noGrp="1"/>
          </p:cNvSpPr>
          <p:nvPr>
            <p:ph type="subTitle" idx="1"/>
          </p:nvPr>
        </p:nvSpPr>
        <p:spPr>
          <a:xfrm>
            <a:off x="910841" y="3553700"/>
            <a:ext cx="2406527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 err="1"/>
              <a:t>eleteBlock.cs</a:t>
            </a:r>
            <a:endParaRPr dirty="0"/>
          </a:p>
        </p:txBody>
      </p:sp>
      <p:sp>
        <p:nvSpPr>
          <p:cNvPr id="894" name="Google Shape;894;p49"/>
          <p:cNvSpPr txBox="1">
            <a:spLocks noGrp="1"/>
          </p:cNvSpPr>
          <p:nvPr>
            <p:ph type="subTitle" idx="2"/>
          </p:nvPr>
        </p:nvSpPr>
        <p:spPr>
          <a:xfrm>
            <a:off x="3317368" y="3552323"/>
            <a:ext cx="2508062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 err="1"/>
              <a:t>ove_floor.cs</a:t>
            </a:r>
            <a:endParaRPr dirty="0"/>
          </a:p>
        </p:txBody>
      </p:sp>
      <p:sp>
        <p:nvSpPr>
          <p:cNvPr id="895" name="Google Shape;895;p49"/>
          <p:cNvSpPr txBox="1">
            <a:spLocks noGrp="1"/>
          </p:cNvSpPr>
          <p:nvPr>
            <p:ph type="subTitle" idx="3"/>
          </p:nvPr>
        </p:nvSpPr>
        <p:spPr>
          <a:xfrm>
            <a:off x="6130713" y="3553700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Score.cs</a:t>
            </a:r>
            <a:endParaRPr dirty="0"/>
          </a:p>
        </p:txBody>
      </p:sp>
      <p:sp>
        <p:nvSpPr>
          <p:cNvPr id="896" name="Google Shape;896;p49"/>
          <p:cNvSpPr txBox="1">
            <a:spLocks noGrp="1"/>
          </p:cNvSpPr>
          <p:nvPr>
            <p:ph type="subTitle" idx="4"/>
          </p:nvPr>
        </p:nvSpPr>
        <p:spPr>
          <a:xfrm>
            <a:off x="1114000" y="21207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Move.cs</a:t>
            </a:r>
            <a:endParaRPr dirty="0"/>
          </a:p>
        </p:txBody>
      </p:sp>
      <p:sp>
        <p:nvSpPr>
          <p:cNvPr id="897" name="Google Shape;897;p49"/>
          <p:cNvSpPr txBox="1">
            <a:spLocks noGrp="1"/>
          </p:cNvSpPr>
          <p:nvPr>
            <p:ph type="subTitle" idx="5"/>
          </p:nvPr>
        </p:nvSpPr>
        <p:spPr>
          <a:xfrm>
            <a:off x="3621250" y="21207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MoveBall.cs</a:t>
            </a:r>
            <a:endParaRPr dirty="0"/>
          </a:p>
        </p:txBody>
      </p:sp>
      <p:sp>
        <p:nvSpPr>
          <p:cNvPr id="898" name="Google Shape;898;p49"/>
          <p:cNvSpPr txBox="1">
            <a:spLocks noGrp="1"/>
          </p:cNvSpPr>
          <p:nvPr>
            <p:ph type="subTitle" idx="6"/>
          </p:nvPr>
        </p:nvSpPr>
        <p:spPr>
          <a:xfrm>
            <a:off x="5779308" y="2120727"/>
            <a:ext cx="2601808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 err="1"/>
              <a:t>pike_clone.cs</a:t>
            </a:r>
            <a:endParaRPr dirty="0"/>
          </a:p>
        </p:txBody>
      </p:sp>
      <p:sp>
        <p:nvSpPr>
          <p:cNvPr id="899" name="Google Shape;899;p49"/>
          <p:cNvSpPr txBox="1">
            <a:spLocks noGrp="1"/>
          </p:cNvSpPr>
          <p:nvPr>
            <p:ph type="subTitle" idx="7"/>
          </p:nvPr>
        </p:nvSpPr>
        <p:spPr>
          <a:xfrm>
            <a:off x="706482" y="2430027"/>
            <a:ext cx="28103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玩家動作跳躍主程式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分數計算、生成地形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8"/>
          </p:nvPr>
        </p:nvSpPr>
        <p:spPr>
          <a:xfrm>
            <a:off x="3412313" y="2424559"/>
            <a:ext cx="2366995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控制射出去的球</a:t>
            </a:r>
            <a:endParaRPr lang="en-US" altLang="zh-CN" dirty="0">
              <a:solidFill>
                <a:schemeClr val="l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/>
            <a:r>
              <a:rPr lang="zh-CN" altLang="en-US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飛行消除障礙物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1" name="Google Shape;901;p49"/>
          <p:cNvSpPr txBox="1">
            <a:spLocks noGrp="1"/>
          </p:cNvSpPr>
          <p:nvPr>
            <p:ph type="subTitle" idx="9"/>
          </p:nvPr>
        </p:nvSpPr>
        <p:spPr>
          <a:xfrm>
            <a:off x="6130713" y="2430027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刪除用過的障礙物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2" name="Google Shape;902;p49"/>
          <p:cNvSpPr txBox="1">
            <a:spLocks noGrp="1"/>
          </p:cNvSpPr>
          <p:nvPr>
            <p:ph type="subTitle" idx="13"/>
          </p:nvPr>
        </p:nvSpPr>
        <p:spPr>
          <a:xfrm>
            <a:off x="1113913" y="3861624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刪除用過的地形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3" name="Google Shape;903;p49"/>
          <p:cNvSpPr txBox="1">
            <a:spLocks noGrp="1"/>
          </p:cNvSpPr>
          <p:nvPr>
            <p:ph type="subTitle" idx="14"/>
          </p:nvPr>
        </p:nvSpPr>
        <p:spPr>
          <a:xfrm>
            <a:off x="3520615" y="3861623"/>
            <a:ext cx="220328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碰撞感測地板跟隨玩家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4" name="Google Shape;904;p49"/>
          <p:cNvSpPr txBox="1">
            <a:spLocks noGrp="1"/>
          </p:cNvSpPr>
          <p:nvPr>
            <p:ph type="subTitle" idx="15"/>
          </p:nvPr>
        </p:nvSpPr>
        <p:spPr>
          <a:xfrm>
            <a:off x="6130713" y="3861623"/>
            <a:ext cx="18990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顯示分數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5" name="Google Shape;905;p49"/>
          <p:cNvSpPr/>
          <p:nvPr/>
        </p:nvSpPr>
        <p:spPr>
          <a:xfrm rot="8040426">
            <a:off x="1941081" y="1800208"/>
            <a:ext cx="244837" cy="23698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/>
          <p:nvPr/>
        </p:nvSpPr>
        <p:spPr>
          <a:xfrm rot="8040426">
            <a:off x="4448333" y="1800208"/>
            <a:ext cx="244837" cy="23698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9"/>
          <p:cNvSpPr/>
          <p:nvPr/>
        </p:nvSpPr>
        <p:spPr>
          <a:xfrm rot="8040426">
            <a:off x="6957794" y="1800208"/>
            <a:ext cx="244837" cy="23698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/>
          <p:nvPr/>
        </p:nvSpPr>
        <p:spPr>
          <a:xfrm rot="8040426">
            <a:off x="1940994" y="3225633"/>
            <a:ext cx="244837" cy="23698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9"/>
          <p:cNvSpPr/>
          <p:nvPr/>
        </p:nvSpPr>
        <p:spPr>
          <a:xfrm rot="8040426">
            <a:off x="4448333" y="3225633"/>
            <a:ext cx="244837" cy="23698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/>
          <p:nvPr/>
        </p:nvSpPr>
        <p:spPr>
          <a:xfrm rot="8040426">
            <a:off x="6957794" y="3225633"/>
            <a:ext cx="244837" cy="23698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2"/>
          <p:cNvSpPr txBox="1">
            <a:spLocks noGrp="1"/>
          </p:cNvSpPr>
          <p:nvPr>
            <p:ph type="title"/>
          </p:nvPr>
        </p:nvSpPr>
        <p:spPr>
          <a:xfrm>
            <a:off x="530520" y="535327"/>
            <a:ext cx="79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程式測試執行結果</a:t>
            </a:r>
            <a:endParaRPr dirty="0">
              <a:solidFill>
                <a:schemeClr val="lt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37" name="Google Shape;1037;p52"/>
          <p:cNvSpPr/>
          <p:nvPr/>
        </p:nvSpPr>
        <p:spPr>
          <a:xfrm rot="8037502">
            <a:off x="3013001" y="2133188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2"/>
          <p:cNvSpPr/>
          <p:nvPr/>
        </p:nvSpPr>
        <p:spPr>
          <a:xfrm rot="8037502">
            <a:off x="4694712" y="2954275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2"/>
          <p:cNvSpPr/>
          <p:nvPr/>
        </p:nvSpPr>
        <p:spPr>
          <a:xfrm rot="8037502">
            <a:off x="5881789" y="1910624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2"/>
          <p:cNvSpPr/>
          <p:nvPr/>
        </p:nvSpPr>
        <p:spPr>
          <a:xfrm rot="8037502">
            <a:off x="3522473" y="3275755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2"/>
          <p:cNvSpPr/>
          <p:nvPr/>
        </p:nvSpPr>
        <p:spPr>
          <a:xfrm rot="8037502">
            <a:off x="6212619" y="3405963"/>
            <a:ext cx="140030" cy="1353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3D1554B8-E0C6-E94C-9D6F-4D794776E5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97283" y="1426134"/>
            <a:ext cx="6140245" cy="29968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9"/>
          <p:cNvSpPr/>
          <p:nvPr/>
        </p:nvSpPr>
        <p:spPr>
          <a:xfrm rot="10800000">
            <a:off x="1156875" y="1395875"/>
            <a:ext cx="2185200" cy="21852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59"/>
          <p:cNvSpPr txBox="1">
            <a:spLocks noGrp="1"/>
          </p:cNvSpPr>
          <p:nvPr>
            <p:ph type="title"/>
          </p:nvPr>
        </p:nvSpPr>
        <p:spPr>
          <a:xfrm>
            <a:off x="4440875" y="2201405"/>
            <a:ext cx="40992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 </a:t>
            </a:r>
            <a:endParaRPr u="sng" dirty="0">
              <a:solidFill>
                <a:schemeClr val="accent1"/>
              </a:solidFill>
            </a:endParaRPr>
          </a:p>
        </p:txBody>
      </p:sp>
      <p:grpSp>
        <p:nvGrpSpPr>
          <p:cNvPr id="1166" name="Google Shape;1166;p59"/>
          <p:cNvGrpSpPr/>
          <p:nvPr/>
        </p:nvGrpSpPr>
        <p:grpSpPr>
          <a:xfrm>
            <a:off x="1808852" y="2033374"/>
            <a:ext cx="899949" cy="887990"/>
            <a:chOff x="-34421275" y="2631050"/>
            <a:chExt cx="295375" cy="291450"/>
          </a:xfrm>
        </p:grpSpPr>
        <p:sp>
          <p:nvSpPr>
            <p:cNvPr id="1167" name="Google Shape;1167;p59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9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9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odern Geometric Pitch Deck by Slidesgo">
  <a:themeElements>
    <a:clrScheme name="Simple Light">
      <a:dk1>
        <a:srgbClr val="2D2842"/>
      </a:dk1>
      <a:lt1>
        <a:srgbClr val="FFFFFF"/>
      </a:lt1>
      <a:dk2>
        <a:srgbClr val="2D2842"/>
      </a:dk2>
      <a:lt2>
        <a:srgbClr val="FFFFFF"/>
      </a:lt2>
      <a:accent1>
        <a:srgbClr val="2D2842"/>
      </a:accent1>
      <a:accent2>
        <a:srgbClr val="FB7843"/>
      </a:accent2>
      <a:accent3>
        <a:srgbClr val="FB7843"/>
      </a:accent3>
      <a:accent4>
        <a:srgbClr val="E85CDB"/>
      </a:accent4>
      <a:accent5>
        <a:srgbClr val="E85CDB"/>
      </a:accent5>
      <a:accent6>
        <a:srgbClr val="E85CE2"/>
      </a:accent6>
      <a:hlink>
        <a:srgbClr val="FB78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199</Words>
  <Application>Microsoft Macintosh PowerPoint</Application>
  <PresentationFormat>如螢幕大小 (16:9)</PresentationFormat>
  <Paragraphs>53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Arial</vt:lpstr>
      <vt:lpstr>Roboto</vt:lpstr>
      <vt:lpstr>Roboto Light</vt:lpstr>
      <vt:lpstr>Microsoft JhengHei</vt:lpstr>
      <vt:lpstr>Krona One</vt:lpstr>
      <vt:lpstr>Modern Geometric Pitch Deck by Slidesgo</vt:lpstr>
      <vt:lpstr>計算機程式設計 作業一</vt:lpstr>
      <vt:lpstr>選擇題目動機</vt:lpstr>
      <vt:lpstr>構想解說</vt:lpstr>
      <vt:lpstr>程式規畫</vt:lpstr>
      <vt:lpstr>流程圖</vt:lpstr>
      <vt:lpstr>程式列表</vt:lpstr>
      <vt:lpstr>程式測試執行結果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計算機程式設計 作業一</dc:title>
  <cp:lastModifiedBy>Microsoft Office User</cp:lastModifiedBy>
  <cp:revision>7</cp:revision>
  <cp:lastPrinted>2021-04-06T15:04:14Z</cp:lastPrinted>
  <dcterms:modified xsi:type="dcterms:W3CDTF">2021-04-07T12:10:41Z</dcterms:modified>
</cp:coreProperties>
</file>